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59" r:id="rId5"/>
    <p:sldId id="267" r:id="rId6"/>
    <p:sldId id="263" r:id="rId7"/>
    <p:sldId id="260" r:id="rId8"/>
    <p:sldId id="264" r:id="rId9"/>
    <p:sldId id="261" r:id="rId10"/>
    <p:sldId id="265" r:id="rId11"/>
    <p:sldId id="269" r:id="rId12"/>
    <p:sldId id="262" r:id="rId13"/>
    <p:sldId id="268" r:id="rId14"/>
    <p:sldId id="270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131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504" y="6524764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Copyright © 2012</a:t>
            </a:r>
            <a:r>
              <a:rPr lang="en-US" sz="800" baseline="0" dirty="0" smtClean="0"/>
              <a:t> DAVID Holding Company</a:t>
            </a:r>
            <a:endParaRPr lang="bg-BG" sz="800" dirty="0"/>
          </a:p>
        </p:txBody>
      </p:sp>
    </p:spTree>
    <p:extLst>
      <p:ext uri="{BB962C8B-B14F-4D97-AF65-F5344CB8AC3E}">
        <p14:creationId xmlns:p14="http://schemas.microsoft.com/office/powerpoint/2010/main" val="194794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412776"/>
            <a:ext cx="5745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4400" b="1" dirty="0" smtClean="0">
                <a:solidFill>
                  <a:schemeClr val="accent1">
                    <a:lumMod val="75000"/>
                  </a:schemeClr>
                </a:solidFill>
              </a:rPr>
              <a:t>Мобилни приложения</a:t>
            </a:r>
            <a:endParaRPr lang="bg-BG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2780928"/>
            <a:ext cx="5643008" cy="3457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763" y="3076936"/>
            <a:ext cx="327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Демо: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Choosers</a:t>
            </a:r>
            <a:endParaRPr 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9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763" y="3076936"/>
            <a:ext cx="750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Демо: </a:t>
            </a:r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Локация</a:t>
            </a:r>
            <a:endParaRPr 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4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763" y="3076936"/>
            <a:ext cx="7505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Демо: Създаване на </a:t>
            </a:r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четец за новини от сайта на академията</a:t>
            </a:r>
            <a:endParaRPr 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10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5994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b="1" dirty="0" smtClean="0">
                <a:solidFill>
                  <a:schemeClr val="accent1">
                    <a:lumMod val="75000"/>
                  </a:schemeClr>
                </a:solidFill>
              </a:rPr>
              <a:t>Публикуване на приложение в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Marketplace</a:t>
            </a:r>
            <a:endParaRPr lang="bg-BG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Създаване на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Live ID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Създаване на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Dreamspark </a:t>
            </a: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акаунт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Създаване на акаунт в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AppHub</a:t>
            </a:r>
            <a:endParaRPr lang="bg-BG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Създаване на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XAP</a:t>
            </a: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 пакет</a:t>
            </a:r>
            <a:endParaRPr lang="bg-BG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Попълване на данни за приложението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Изпращане за подписване и одобрение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5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763" y="3076936"/>
            <a:ext cx="750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Демо: </a:t>
            </a:r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Публикуване на приложение</a:t>
            </a:r>
            <a:endParaRPr 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97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1697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b="1" dirty="0" smtClean="0">
                <a:solidFill>
                  <a:schemeClr val="accent1">
                    <a:lumMod val="75000"/>
                  </a:schemeClr>
                </a:solidFill>
              </a:rPr>
              <a:t>Разработка</a:t>
            </a:r>
            <a:endParaRPr lang="bg-BG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C:\Users\twendel\Desktop\phone pics\box_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08120" y="3023857"/>
            <a:ext cx="365760" cy="35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pieren 13"/>
          <p:cNvGrpSpPr/>
          <p:nvPr/>
        </p:nvGrpSpPr>
        <p:grpSpPr>
          <a:xfrm>
            <a:off x="269080" y="1489181"/>
            <a:ext cx="2178454" cy="838199"/>
            <a:chOff x="5181600" y="3367751"/>
            <a:chExt cx="3450658" cy="1155691"/>
          </a:xfrm>
        </p:grpSpPr>
        <p:sp>
          <p:nvSpPr>
            <p:cNvPr id="8" name="Rechteck 9"/>
            <p:cNvSpPr/>
            <p:nvPr/>
          </p:nvSpPr>
          <p:spPr bwMode="auto">
            <a:xfrm>
              <a:off x="5181600" y="3367751"/>
              <a:ext cx="3450658" cy="115569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/>
              <a:endParaRPr lang="en-US" sz="2400" dirty="0" smtClean="0"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  <p:pic>
          <p:nvPicPr>
            <p:cNvPr id="9" name="Picture 75" descr="C:\Documents and Settings\mitchelld\Desktop\Expression Blend logo -r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71881" y="3596229"/>
              <a:ext cx="3122831" cy="698734"/>
            </a:xfrm>
            <a:prstGeom prst="rect">
              <a:avLst/>
            </a:prstGeom>
            <a:noFill/>
          </p:spPr>
        </p:pic>
      </p:grpSp>
      <p:grpSp>
        <p:nvGrpSpPr>
          <p:cNvPr id="10" name="Gruppieren 14"/>
          <p:cNvGrpSpPr/>
          <p:nvPr/>
        </p:nvGrpSpPr>
        <p:grpSpPr>
          <a:xfrm>
            <a:off x="269081" y="2509705"/>
            <a:ext cx="2178453" cy="808984"/>
            <a:chOff x="5181600" y="4650010"/>
            <a:chExt cx="3450658" cy="1155691"/>
          </a:xfrm>
        </p:grpSpPr>
        <p:sp>
          <p:nvSpPr>
            <p:cNvPr id="11" name="Rechteck 10"/>
            <p:cNvSpPr/>
            <p:nvPr/>
          </p:nvSpPr>
          <p:spPr bwMode="auto">
            <a:xfrm>
              <a:off x="5181600" y="4650010"/>
              <a:ext cx="3450658" cy="115569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/>
              <a:endParaRPr lang="en-US" sz="2400" dirty="0" smtClean="0"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  <p:pic>
          <p:nvPicPr>
            <p:cNvPr id="12" name="Picture 74" descr="C:\Documents and Settings\mitchelld\Desktop\VS_h_rgb_r_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33011" y="5011122"/>
              <a:ext cx="2947835" cy="433465"/>
            </a:xfrm>
            <a:prstGeom prst="rect">
              <a:avLst/>
            </a:prstGeom>
            <a:noFill/>
          </p:spPr>
        </p:pic>
      </p:grpSp>
      <p:grpSp>
        <p:nvGrpSpPr>
          <p:cNvPr id="13" name="Gruppieren 12"/>
          <p:cNvGrpSpPr/>
          <p:nvPr/>
        </p:nvGrpSpPr>
        <p:grpSpPr>
          <a:xfrm>
            <a:off x="269081" y="3546580"/>
            <a:ext cx="2178453" cy="858878"/>
            <a:chOff x="5181599" y="2057003"/>
            <a:chExt cx="3450658" cy="1155691"/>
          </a:xfrm>
        </p:grpSpPr>
        <p:sp>
          <p:nvSpPr>
            <p:cNvPr id="14" name="Rechteck 11"/>
            <p:cNvSpPr/>
            <p:nvPr/>
          </p:nvSpPr>
          <p:spPr bwMode="auto">
            <a:xfrm>
              <a:off x="5181599" y="2057003"/>
              <a:ext cx="3450658" cy="115569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/>
              <a:endParaRPr lang="en-US" sz="2400" dirty="0" smtClean="0">
                <a:gradFill>
                  <a:gsLst>
                    <a:gs pos="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  <p:pic>
          <p:nvPicPr>
            <p:cNvPr id="15" name="Picture 76" descr="C:\Documents and Settings\mitchelld\Desktop\XNA Game Studio 2.0 logo r.png"/>
            <p:cNvPicPr>
              <a:picLocks noChangeAspect="1" noChangeArrowheads="1"/>
            </p:cNvPicPr>
            <p:nvPr/>
          </p:nvPicPr>
          <p:blipFill>
            <a:blip r:embed="rId5" cstate="print"/>
            <a:srcRect r="15721"/>
            <a:stretch>
              <a:fillRect/>
            </a:stretch>
          </p:blipFill>
          <p:spPr bwMode="auto">
            <a:xfrm>
              <a:off x="5318828" y="2411871"/>
              <a:ext cx="3176201" cy="504010"/>
            </a:xfrm>
            <a:prstGeom prst="rect">
              <a:avLst/>
            </a:prstGeom>
            <a:noFill/>
          </p:spPr>
        </p:pic>
      </p:grpSp>
      <p:sp>
        <p:nvSpPr>
          <p:cNvPr id="16" name="Right Arrow 15"/>
          <p:cNvSpPr/>
          <p:nvPr/>
        </p:nvSpPr>
        <p:spPr bwMode="auto">
          <a:xfrm>
            <a:off x="2783681" y="2762483"/>
            <a:ext cx="762000" cy="403097"/>
          </a:xfrm>
          <a:prstGeom prst="rightArrow">
            <a:avLst/>
          </a:prstGeom>
          <a:solidFill>
            <a:schemeClr val="accent2">
              <a:alpha val="5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4764881" y="2762483"/>
            <a:ext cx="685800" cy="403097"/>
          </a:xfrm>
          <a:prstGeom prst="rightArrow">
            <a:avLst/>
          </a:prstGeom>
          <a:solidFill>
            <a:schemeClr val="accent2">
              <a:alpha val="5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98081" y="362278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gradFill>
                  <a:gsLst>
                    <a:gs pos="0">
                      <a:schemeClr val="tx1"/>
                    </a:gs>
                    <a:gs pos="50000">
                      <a:schemeClr val="tx1"/>
                    </a:gs>
                  </a:gsLst>
                  <a:lin ang="5400000" scaled="0"/>
                </a:gradFill>
              </a:rPr>
              <a:t>XAP file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80112" y="2456199"/>
            <a:ext cx="25415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Емулатор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Телефон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Marketplace</a:t>
            </a:r>
          </a:p>
        </p:txBody>
      </p:sp>
    </p:spTree>
    <p:extLst>
      <p:ext uri="{BB962C8B-B14F-4D97-AF65-F5344CB8AC3E}">
        <p14:creationId xmlns:p14="http://schemas.microsoft.com/office/powerpoint/2010/main" val="81192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 animBg="1"/>
      <p:bldP spid="17" grpId="0" animBg="1"/>
      <p:bldP spid="18" grpId="0"/>
      <p:bldP spid="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3533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b="1" dirty="0">
                <a:solidFill>
                  <a:schemeClr val="accent1">
                    <a:lumMod val="75000"/>
                  </a:schemeClr>
                </a:solidFill>
              </a:rPr>
              <a:t>Разработка със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Silverlight</a:t>
            </a:r>
            <a:endParaRPr lang="bg-BG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XAML (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eXtensible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Application Markup Language) </a:t>
            </a:r>
            <a:r>
              <a:rPr lang="bg-BG" sz="2000" dirty="0">
                <a:solidFill>
                  <a:schemeClr val="bg1">
                    <a:lumMod val="50000"/>
                  </a:schemeClr>
                </a:solidFill>
              </a:rPr>
              <a:t>за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Code (C#, VB) за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функционалност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85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763" y="3076936"/>
            <a:ext cx="5448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Демо: Първо приложение</a:t>
            </a:r>
            <a:endParaRPr 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9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3211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b="1" dirty="0" smtClean="0">
                <a:solidFill>
                  <a:schemeClr val="accent1">
                    <a:lumMod val="75000"/>
                  </a:schemeClr>
                </a:solidFill>
              </a:rPr>
              <a:t>Специфични контроли</a:t>
            </a:r>
            <a:endParaRPr lang="bg-BG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Panorama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Pivot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Browser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Bing maps</a:t>
            </a:r>
          </a:p>
        </p:txBody>
      </p:sp>
    </p:spTree>
    <p:extLst>
      <p:ext uri="{BB962C8B-B14F-4D97-AF65-F5344CB8AC3E}">
        <p14:creationId xmlns:p14="http://schemas.microsoft.com/office/powerpoint/2010/main" val="283372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763" y="3076936"/>
            <a:ext cx="6061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Демо: Специфични контроли</a:t>
            </a:r>
            <a:endParaRPr 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44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1474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Launchers</a:t>
            </a:r>
            <a:endParaRPr lang="bg-BG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2000" dirty="0">
                <a:solidFill>
                  <a:schemeClr val="bg1">
                    <a:lumMod val="50000"/>
                  </a:schemeClr>
                </a:solidFill>
              </a:rPr>
              <a:t>Телефонно обаждане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g-BG" sz="2000" dirty="0">
                <a:solidFill>
                  <a:schemeClr val="bg1">
                    <a:lumMod val="50000"/>
                  </a:schemeClr>
                </a:solidFill>
              </a:rPr>
              <a:t>Създаване на кратко съобщение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Създаване на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e-mail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Отваряне на браузър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Отваряне на търсачка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Пускане на медиа плеър</a:t>
            </a:r>
          </a:p>
        </p:txBody>
      </p:sp>
    </p:spTree>
    <p:extLst>
      <p:ext uri="{BB962C8B-B14F-4D97-AF65-F5344CB8AC3E}">
        <p14:creationId xmlns:p14="http://schemas.microsoft.com/office/powerpoint/2010/main" val="296093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763" y="3076936"/>
            <a:ext cx="346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Демо: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Launchers</a:t>
            </a:r>
            <a:endParaRPr 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6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763" y="764704"/>
            <a:ext cx="1351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Choosers</a:t>
            </a:r>
            <a:endParaRPr lang="bg-BG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246" y="1339846"/>
            <a:ext cx="86409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Създаване на снимка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Избиране на снимка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Избиране на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e-mail</a:t>
            </a: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 адрес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Запазване на номер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Запазване на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e-mail</a:t>
            </a:r>
            <a:r>
              <a:rPr lang="bg-BG" sz="2000" dirty="0">
                <a:solidFill>
                  <a:schemeClr val="bg1">
                    <a:lumMod val="50000"/>
                  </a:schemeClr>
                </a:solidFill>
              </a:rPr>
              <a:t> адрес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85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138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Stanimir Jovchev</dc:creator>
  <cp:lastModifiedBy>IMOLLOV</cp:lastModifiedBy>
  <cp:revision>18</cp:revision>
  <dcterms:created xsi:type="dcterms:W3CDTF">2012-08-31T08:16:31Z</dcterms:created>
  <dcterms:modified xsi:type="dcterms:W3CDTF">2012-09-10T12:45:11Z</dcterms:modified>
</cp:coreProperties>
</file>