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2B0379-39D3-466B-82A7-968F11204333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</p14:sldIdLst>
        </p14:section>
        <p14:section name="Край" id="{5D2340FA-7FB1-4C12-A032-6E106B8B3610}">
          <p14:sldIdLst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D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389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9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7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68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vdachev" TargetMode="External"/><Relationship Id="rId4" Type="http://schemas.openxmlformats.org/officeDocument/2006/relationships/hyperlink" Target="https://twitter.com/vdachev" TargetMode="External"/><Relationship Id="rId9" Type="http://schemas.openxmlformats.org/officeDocument/2006/relationships/hyperlink" Target="https://www.facebook.com/groups/david.academ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bg.org/dotnetbook/" TargetMode="External"/><Relationship Id="rId7" Type="http://schemas.openxmlformats.org/officeDocument/2006/relationships/hyperlink" Target="http://www.mindview.net/Books/TIJ/" TargetMode="External"/><Relationship Id="rId2" Type="http://schemas.openxmlformats.org/officeDocument/2006/relationships/hyperlink" Target="http://j.mp/1cB3m2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sdn.microsoft.com/en-us/library/vstudio/67ef8sbd.aspx" TargetMode="External"/><Relationship Id="rId5" Type="http://schemas.openxmlformats.org/officeDocument/2006/relationships/hyperlink" Target="http://academy.telerik.com/student-courses/programming/about" TargetMode="External"/><Relationship Id="rId4" Type="http://schemas.openxmlformats.org/officeDocument/2006/relationships/hyperlink" Target="http://www.introprogramming.info/intro-csharp-boo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програмиране на </a:t>
            </a:r>
            <a:r>
              <a:rPr lang="en-US" dirty="0" smtClean="0"/>
              <a:t>C#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mtClean="0"/>
              <a:t>Представяне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http://vdachev.net/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@</a:t>
            </a:r>
            <a:r>
              <a:rPr lang="en-US" sz="2400" dirty="0" err="1" smtClean="0">
                <a:hlinkClick r:id="rId4"/>
              </a:rPr>
              <a:t>vdachev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https://www.facebook.com/vdachev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43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История</a:t>
            </a:r>
          </a:p>
          <a:p>
            <a:r>
              <a:rPr lang="bg-BG" sz="2800" dirty="0" smtClean="0"/>
              <a:t>Програма</a:t>
            </a:r>
          </a:p>
          <a:p>
            <a:r>
              <a:rPr lang="bg-BG" sz="2800" dirty="0" smtClean="0"/>
              <a:t>Цели</a:t>
            </a:r>
          </a:p>
          <a:p>
            <a:r>
              <a:rPr lang="bg-BG" sz="2800" dirty="0" smtClean="0"/>
              <a:t>Лектори</a:t>
            </a:r>
          </a:p>
          <a:p>
            <a:r>
              <a:rPr lang="bg-BG" sz="2800" dirty="0" smtClean="0"/>
              <a:t>Материали</a:t>
            </a:r>
          </a:p>
          <a:p>
            <a:r>
              <a:rPr lang="bg-BG" sz="2800" dirty="0" smtClean="0"/>
              <a:t>Изисквания към участниците</a:t>
            </a:r>
          </a:p>
          <a:p>
            <a:r>
              <a:rPr lang="bg-BG" sz="2800" dirty="0" smtClean="0"/>
              <a:t>Оценяване на участниците</a:t>
            </a:r>
          </a:p>
          <a:p>
            <a:r>
              <a:rPr lang="bg-BG" sz="2800" dirty="0" smtClean="0"/>
              <a:t>Перспективи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История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Организиран от ДАВИД Холдинг АД</a:t>
            </a:r>
          </a:p>
          <a:p>
            <a:r>
              <a:rPr lang="bg-BG" sz="2800" dirty="0" smtClean="0"/>
              <a:t>Първи курс за напреднали през 2007 година</a:t>
            </a:r>
          </a:p>
          <a:p>
            <a:endParaRPr lang="bg-BG" sz="2800" dirty="0" smtClean="0"/>
          </a:p>
          <a:p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Програма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Програмата е заимствана от аналогични курсове, помагала, ръководства и учебници по програмиране</a:t>
            </a:r>
          </a:p>
          <a:p>
            <a:r>
              <a:rPr lang="bg-BG" sz="2800" dirty="0" smtClean="0"/>
              <a:t>Интензивен курс</a:t>
            </a:r>
          </a:p>
          <a:p>
            <a:pPr lvl="1"/>
            <a:r>
              <a:rPr lang="bg-BG" sz="2400" dirty="0" smtClean="0"/>
              <a:t>Четири часа дневно</a:t>
            </a:r>
          </a:p>
          <a:p>
            <a:pPr lvl="1"/>
            <a:r>
              <a:rPr lang="bg-BG" sz="2400" dirty="0" smtClean="0"/>
              <a:t>Всеки работен ден</a:t>
            </a:r>
          </a:p>
          <a:p>
            <a:pPr lvl="1"/>
            <a:r>
              <a:rPr lang="bg-BG" sz="2400" dirty="0" smtClean="0"/>
              <a:t>Две седмици</a:t>
            </a:r>
          </a:p>
          <a:p>
            <a:r>
              <a:rPr lang="bg-BG" sz="2800" dirty="0" smtClean="0"/>
              <a:t>Самостоятелни упражнения</a:t>
            </a:r>
          </a:p>
          <a:p>
            <a:r>
              <a:rPr lang="bg-BG" sz="2800" dirty="0" smtClean="0"/>
              <a:t>Курсови задачи</a:t>
            </a:r>
          </a:p>
          <a:p>
            <a:endParaRPr lang="bg-BG" sz="2800" dirty="0" smtClean="0"/>
          </a:p>
          <a:p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4671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Цели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Въвеждане на участниците в програмирането</a:t>
            </a:r>
          </a:p>
          <a:p>
            <a:r>
              <a:rPr lang="bg-BG" sz="2800" dirty="0" smtClean="0"/>
              <a:t>Представяне на материала по достъпен начин</a:t>
            </a:r>
          </a:p>
          <a:p>
            <a:r>
              <a:rPr lang="bg-BG" sz="2800" dirty="0" smtClean="0"/>
              <a:t>Разясняване на тенденциите</a:t>
            </a:r>
          </a:p>
          <a:p>
            <a:r>
              <a:rPr lang="bg-BG" sz="2800" dirty="0" smtClean="0"/>
              <a:t>Подготовка за „Курс по информационни технологии“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67095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Лектори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Валери Дачев</a:t>
            </a:r>
          </a:p>
          <a:p>
            <a:pPr lvl="1"/>
            <a:r>
              <a:rPr lang="bg-BG" sz="2400" dirty="0" smtClean="0"/>
              <a:t>Ръководител на отдел „Разработка </a:t>
            </a:r>
            <a:r>
              <a:rPr lang="en-US" sz="2400" dirty="0" smtClean="0"/>
              <a:t>Archimed </a:t>
            </a:r>
            <a:r>
              <a:rPr lang="bg-BG" sz="2400" dirty="0" smtClean="0"/>
              <a:t>софтуер“ в ДАВИД Холдинг АД</a:t>
            </a:r>
          </a:p>
          <a:p>
            <a:pPr lvl="1"/>
            <a:r>
              <a:rPr lang="bg-BG" sz="2400" dirty="0" smtClean="0"/>
              <a:t>Създател на ДАВИД академия</a:t>
            </a:r>
          </a:p>
          <a:p>
            <a:r>
              <a:rPr lang="bg-BG" sz="2800" dirty="0" smtClean="0"/>
              <a:t>Александър </a:t>
            </a:r>
            <a:r>
              <a:rPr lang="bg-BG" sz="2800" dirty="0" err="1" smtClean="0"/>
              <a:t>Далемски</a:t>
            </a:r>
            <a:endParaRPr lang="bg-BG" sz="2800" dirty="0" smtClean="0"/>
          </a:p>
          <a:p>
            <a:pPr lvl="1"/>
            <a:r>
              <a:rPr lang="bg-BG" sz="2400" dirty="0" smtClean="0"/>
              <a:t>Водещ програмист в отдел </a:t>
            </a:r>
            <a:r>
              <a:rPr lang="en-US" sz="2400" dirty="0" smtClean="0"/>
              <a:t>“</a:t>
            </a:r>
            <a:r>
              <a:rPr lang="bg-BG" sz="2400" dirty="0" smtClean="0"/>
              <a:t>Разработка </a:t>
            </a:r>
            <a:r>
              <a:rPr lang="en-US" sz="2400" dirty="0" smtClean="0"/>
              <a:t>Archimed </a:t>
            </a:r>
            <a:r>
              <a:rPr lang="bg-BG" sz="2400" dirty="0" smtClean="0"/>
              <a:t>софтуер“ в ДАВИД Холдинг АД</a:t>
            </a:r>
          </a:p>
          <a:p>
            <a:pPr lvl="1"/>
            <a:r>
              <a:rPr lang="bg-BG" sz="2400" dirty="0" smtClean="0"/>
              <a:t>Участник в първия курс на ДАВИД академия 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921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Материали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Презентации, примерен код</a:t>
            </a:r>
            <a:r>
              <a:rPr lang="bg-BG" sz="2800" dirty="0"/>
              <a:t> </a:t>
            </a:r>
            <a:r>
              <a:rPr lang="bg-BG" sz="2800" dirty="0" smtClean="0"/>
              <a:t>и задания в страницата на курса: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j.mp/1cB3m2I</a:t>
            </a:r>
            <a:endParaRPr lang="en-US" sz="2800" dirty="0" smtClean="0"/>
          </a:p>
          <a:p>
            <a:r>
              <a:rPr lang="bg-BG" sz="2800" dirty="0" smtClean="0"/>
              <a:t>Допълнителни ресурси:</a:t>
            </a:r>
          </a:p>
          <a:p>
            <a:pPr lvl="1"/>
            <a:r>
              <a:rPr lang="bg-BG" sz="2400" dirty="0"/>
              <a:t>„</a:t>
            </a:r>
            <a:r>
              <a:rPr lang="bg-BG" sz="2400" u="sng" dirty="0">
                <a:hlinkClick r:id="rId3"/>
              </a:rPr>
              <a:t>Програмиране за </a:t>
            </a:r>
            <a:r>
              <a:rPr lang="en-US" sz="2400" u="sng" dirty="0">
                <a:hlinkClick r:id="rId3"/>
              </a:rPr>
              <a:t>.NET Framework</a:t>
            </a:r>
            <a:r>
              <a:rPr lang="en-US" sz="2400" dirty="0"/>
              <a:t>” </a:t>
            </a:r>
            <a:r>
              <a:rPr lang="bg-BG" sz="2400" dirty="0"/>
              <a:t>С. Наков и </a:t>
            </a:r>
            <a:r>
              <a:rPr lang="bg-BG" sz="2400" dirty="0" smtClean="0"/>
              <a:t>колектив</a:t>
            </a:r>
            <a:endParaRPr lang="bg-BG" sz="2400" dirty="0"/>
          </a:p>
          <a:p>
            <a:pPr lvl="1"/>
            <a:r>
              <a:rPr lang="bg-BG" sz="2400" dirty="0"/>
              <a:t>„</a:t>
            </a:r>
            <a:r>
              <a:rPr lang="bg-BG" sz="2400" u="sng" dirty="0">
                <a:hlinkClick r:id="rId4"/>
              </a:rPr>
              <a:t>Въведение в програмирането на </a:t>
            </a:r>
            <a:r>
              <a:rPr lang="en-US" sz="2400" u="sng" dirty="0">
                <a:hlinkClick r:id="rId4"/>
              </a:rPr>
              <a:t>C#</a:t>
            </a:r>
            <a:r>
              <a:rPr lang="en-US" sz="2400" dirty="0"/>
              <a:t>” </a:t>
            </a:r>
            <a:r>
              <a:rPr lang="bg-BG" sz="2400" dirty="0"/>
              <a:t>С. Наков, В. Колев и </a:t>
            </a:r>
            <a:r>
              <a:rPr lang="bg-BG" sz="2400" dirty="0" smtClean="0"/>
              <a:t>колектив</a:t>
            </a:r>
            <a:endParaRPr lang="bg-BG" sz="2400" dirty="0"/>
          </a:p>
          <a:p>
            <a:pPr lvl="1"/>
            <a:r>
              <a:rPr lang="en-US" sz="2400" dirty="0"/>
              <a:t>“</a:t>
            </a:r>
            <a:r>
              <a:rPr lang="bg-BG" sz="2400" u="sng" dirty="0">
                <a:hlinkClick r:id="rId5"/>
              </a:rPr>
              <a:t>Курсовете по програмиране</a:t>
            </a:r>
            <a:r>
              <a:rPr lang="en-US" sz="2400" dirty="0"/>
              <a:t>“ </a:t>
            </a:r>
            <a:r>
              <a:rPr lang="bg-BG" sz="2400" dirty="0"/>
              <a:t>на </a:t>
            </a:r>
            <a:r>
              <a:rPr lang="en-US" sz="2400" dirty="0" err="1"/>
              <a:t>Telerik</a:t>
            </a:r>
            <a:r>
              <a:rPr lang="en-US" sz="2400" dirty="0"/>
              <a:t> </a:t>
            </a:r>
            <a:r>
              <a:rPr lang="en-US" sz="2400" dirty="0" smtClean="0"/>
              <a:t>Academy</a:t>
            </a:r>
            <a:endParaRPr lang="bg-BG" sz="2400" dirty="0"/>
          </a:p>
          <a:p>
            <a:pPr lvl="1"/>
            <a:r>
              <a:rPr lang="bg-BG" sz="2400" dirty="0"/>
              <a:t>„</a:t>
            </a:r>
            <a:r>
              <a:rPr lang="bg-BG" sz="2400" u="sng" dirty="0">
                <a:hlinkClick r:id="rId6"/>
              </a:rPr>
              <a:t>Ръководството по програмиране на </a:t>
            </a:r>
            <a:r>
              <a:rPr lang="en-US" sz="2400" u="sng" dirty="0">
                <a:hlinkClick r:id="rId6"/>
              </a:rPr>
              <a:t>C#</a:t>
            </a:r>
            <a:r>
              <a:rPr lang="en-US" sz="2400" dirty="0"/>
              <a:t>“ </a:t>
            </a:r>
            <a:r>
              <a:rPr lang="bg-BG" sz="2400" dirty="0"/>
              <a:t>на </a:t>
            </a:r>
            <a:r>
              <a:rPr lang="en-US" sz="2400" dirty="0" smtClean="0"/>
              <a:t>Microsoft</a:t>
            </a:r>
            <a:endParaRPr lang="en-US" sz="2400" dirty="0"/>
          </a:p>
          <a:p>
            <a:pPr lvl="1"/>
            <a:r>
              <a:rPr lang="bg-BG" sz="2400" dirty="0" smtClean="0"/>
              <a:t>„</a:t>
            </a:r>
            <a:r>
              <a:rPr lang="en-US" sz="2400" dirty="0" smtClean="0">
                <a:hlinkClick r:id="rId7"/>
              </a:rPr>
              <a:t>Thinking in Java</a:t>
            </a:r>
            <a:r>
              <a:rPr lang="en-US" sz="2400" dirty="0" smtClean="0"/>
              <a:t>” </a:t>
            </a:r>
            <a:r>
              <a:rPr lang="bg-BG" sz="2400" dirty="0" smtClean="0"/>
              <a:t>на </a:t>
            </a:r>
            <a:r>
              <a:rPr lang="en-US" sz="2400" dirty="0" smtClean="0"/>
              <a:t>Bruce </a:t>
            </a:r>
            <a:r>
              <a:rPr lang="en-US" sz="2400" dirty="0" err="1" smtClean="0"/>
              <a:t>Eckel</a:t>
            </a:r>
            <a:endParaRPr lang="bg-BG" sz="2400" dirty="0"/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262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Участници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Изисквания</a:t>
            </a:r>
          </a:p>
          <a:p>
            <a:r>
              <a:rPr lang="bg-BG" dirty="0" smtClean="0"/>
              <a:t>Оценяване</a:t>
            </a:r>
          </a:p>
          <a:p>
            <a:r>
              <a:rPr lang="bg-BG" dirty="0" smtClean="0"/>
              <a:t>Перспективи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41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10725671"/>
      </p:ext>
    </p:extLst>
  </p:cSld>
  <p:clrMapOvr>
    <a:masterClrMapping/>
  </p:clrMapOvr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.potx" id="{E2FD0970-DED8-48CB-9C0B-ADD9069489F8}" vid="{F423D757-01D9-4D98-AF36-9BCAAB3EC5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352</TotalTime>
  <Words>230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</vt:lpstr>
      <vt:lpstr>История</vt:lpstr>
      <vt:lpstr>Програма</vt:lpstr>
      <vt:lpstr>Цели</vt:lpstr>
      <vt:lpstr>Лектори</vt:lpstr>
      <vt:lpstr>Материали</vt:lpstr>
      <vt:lpstr>Участници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 Dachev</cp:lastModifiedBy>
  <cp:revision>38</cp:revision>
  <dcterms:created xsi:type="dcterms:W3CDTF">2012-08-31T08:16:31Z</dcterms:created>
  <dcterms:modified xsi:type="dcterms:W3CDTF">2013-08-07T19:57:43Z</dcterms:modified>
</cp:coreProperties>
</file>