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71" autoAdjust="0"/>
  </p:normalViewPr>
  <p:slideViewPr>
    <p:cSldViewPr>
      <p:cViewPr>
        <p:scale>
          <a:sx n="100" d="100"/>
          <a:sy n="100" d="100"/>
        </p:scale>
        <p:origin x="7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2131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7504" y="6524764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Copyright © 2012</a:t>
            </a:r>
            <a:r>
              <a:rPr lang="en-US" sz="800" baseline="0" dirty="0" smtClean="0"/>
              <a:t> DAVID Holding Company</a:t>
            </a:r>
            <a:endParaRPr lang="bg-BG" sz="800" dirty="0"/>
          </a:p>
        </p:txBody>
      </p:sp>
    </p:spTree>
    <p:extLst>
      <p:ext uri="{BB962C8B-B14F-4D97-AF65-F5344CB8AC3E}">
        <p14:creationId xmlns="" xmlns:p14="http://schemas.microsoft.com/office/powerpoint/2010/main" val="194794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611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Курс по програмиране за напреднали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Ден втори.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XML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endParaRPr lang="bg-BG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Що е то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XML?;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Що е то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XSD?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Що е то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XSLT?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Приложение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XML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interoperability;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Приложение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XML –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персистенция;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Приложение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XML – web services;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XML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.NET Framework.</a:t>
            </a: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2293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Що е то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XML?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Extensible Markup Language;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Описва документи четими, както от хора, така и от машини;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Препоръчан от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W3C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през 1998 г.;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Основни синтактични правила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XML;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Съдържа само добре кодирани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Unicode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символи;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Никой от специалните синтактични символи не се използва друго, освен за целите на описване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markup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Началните, крайните и празните тагове разделящи елементите са правилно вложени, без липсващи или припокриващи се такива;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Елементите са чуствителни към големи/малки букви. Тагове не съдържат специални символи, не започват с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 “, “-”, “.”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или цифра;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Има само един основен (коренен) елемент, който съдържа всички останали.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Добре оформен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(well-formed) XML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документ;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Правила за валидиране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XML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документи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DTD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XSD);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Валиден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(valid) XML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документ.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2219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Що е то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XSD?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XML Schema Definition;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XML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език за описване на правила, които определят валидността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XML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документ;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Препоръчан от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W3C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през 2001 г.;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Основни компоненти на една схема: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Декларации на елементи – съдържат пространство на имената, наименование и тип на елемента, ограничения </a:t>
            </a:r>
            <a:r>
              <a:rPr lang="bg-BG" smtClean="0">
                <a:solidFill>
                  <a:schemeClr val="bg1">
                    <a:lumMod val="50000"/>
                  </a:schemeClr>
                </a:solidFill>
              </a:rPr>
              <a:t>за </a:t>
            </a:r>
            <a:r>
              <a:rPr lang="bg-BG" smtClean="0">
                <a:solidFill>
                  <a:schemeClr val="bg1">
                    <a:lumMod val="50000"/>
                  </a:schemeClr>
                </a:solidFill>
              </a:rPr>
              <a:t>стойностите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му;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Декларации на атрибути – съдържат пространство на имената, наименование и ограничения за стойностите му;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Прости и сложни типове – подробни описания на типовете данни в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XML;</a:t>
            </a:r>
            <a:endParaRPr lang="bg-BG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и др.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Генериране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XSD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от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.NET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клас;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Генериране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.NET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клас от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XSD.</a:t>
            </a:r>
            <a:endParaRPr lang="bg-BG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2297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Що е то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XSLT?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XSL – Extensible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Stylesheet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Language;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XSLT – XSL Transformation;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XML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език за трансформиране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XML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документи;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Препоръчан от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W3C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през 1999 г.;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XSL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трансформациите представляват шаблони;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Адресирането на елементите, атрибутите и стойностите от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XML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става с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XPath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6059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Приложение на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XML – interoperability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5904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Приложение на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XML – </a:t>
            </a: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персистенция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5364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Приложение на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XML – </a:t>
            </a: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уеб услуги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3673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XML </a:t>
            </a: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.NET Framework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413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Valery Dachev</dc:creator>
  <cp:lastModifiedBy>Valery</cp:lastModifiedBy>
  <cp:revision>164</cp:revision>
  <dcterms:created xsi:type="dcterms:W3CDTF">2012-08-31T08:16:31Z</dcterms:created>
  <dcterms:modified xsi:type="dcterms:W3CDTF">2012-09-04T11:43:32Z</dcterms:modified>
</cp:coreProperties>
</file>